
<file path=[Content_Types].xml><?xml version="1.0" encoding="utf-8"?>
<Types xmlns="http://schemas.openxmlformats.org/package/2006/content-types">
  <Default Extension="xml" ContentType="application/xml"/>
  <Default Extension="jpeg" ContentType="image/jpeg"/>
  <Default Extension="png" ContentType="image/png"/>
  <Default Extension="wdp" ContentType="image/vnd.ms-photo"/>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1"/>
  </p:sldMasterIdLst>
  <p:sldIdLst>
    <p:sldId id="256" r:id="rId2"/>
    <p:sldId id="257" r:id="rId3"/>
    <p:sldId id="271" r:id="rId4"/>
    <p:sldId id="258" r:id="rId5"/>
    <p:sldId id="270" r:id="rId6"/>
    <p:sldId id="259" r:id="rId7"/>
    <p:sldId id="260" r:id="rId8"/>
    <p:sldId id="268" r:id="rId9"/>
    <p:sldId id="267" r:id="rId10"/>
    <p:sldId id="269" r:id="rId11"/>
    <p:sldId id="262" r:id="rId12"/>
    <p:sldId id="261" r:id="rId13"/>
    <p:sldId id="263" r:id="rId14"/>
    <p:sldId id="264" r:id="rId15"/>
    <p:sldId id="265" r:id="rId16"/>
    <p:sldId id="266"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6" autoAdjust="0"/>
    <p:restoredTop sz="94660"/>
  </p:normalViewPr>
  <p:slideViewPr>
    <p:cSldViewPr snapToGrid="0">
      <p:cViewPr varScale="1">
        <p:scale>
          <a:sx n="84" d="100"/>
          <a:sy n="84" d="100"/>
        </p:scale>
        <p:origin x="200" y="4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9/26/16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9/26/16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9/26/16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9/26/16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9/26/16</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9/26/16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9/26/16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9/26/16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9/26/16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9/26/16</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9/26/16</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4" Type="http://schemas.microsoft.com/office/2007/relationships/hdphoto" Target="../media/hdphoto1.wdp"/><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9/26/16</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choolreforminitiativ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3’s a crowd</a:t>
            </a:r>
          </a:p>
        </p:txBody>
      </p:sp>
      <p:sp>
        <p:nvSpPr>
          <p:cNvPr id="3" name="Subtitle 2"/>
          <p:cNvSpPr>
            <a:spLocks noGrp="1"/>
          </p:cNvSpPr>
          <p:nvPr>
            <p:ph type="subTitle" idx="1"/>
          </p:nvPr>
        </p:nvSpPr>
        <p:spPr/>
        <p:txBody>
          <a:bodyPr/>
          <a:lstStyle/>
          <a:p>
            <a:r>
              <a:rPr lang="en-US" dirty="0"/>
              <a:t>By Vanessa Lee &amp; Eloisa Vigil</a:t>
            </a:r>
          </a:p>
        </p:txBody>
      </p:sp>
    </p:spTree>
    <p:extLst>
      <p:ext uri="{BB962C8B-B14F-4D97-AF65-F5344CB8AC3E}">
        <p14:creationId xmlns:p14="http://schemas.microsoft.com/office/powerpoint/2010/main" val="5649481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good probing question…</a:t>
            </a:r>
          </a:p>
        </p:txBody>
      </p:sp>
      <p:sp>
        <p:nvSpPr>
          <p:cNvPr id="3" name="Content Placeholder 2"/>
          <p:cNvSpPr>
            <a:spLocks noGrp="1"/>
          </p:cNvSpPr>
          <p:nvPr>
            <p:ph idx="1"/>
          </p:nvPr>
        </p:nvSpPr>
        <p:spPr>
          <a:xfrm>
            <a:off x="1069848" y="1875224"/>
            <a:ext cx="10058400" cy="4050792"/>
          </a:xfrm>
        </p:spPr>
        <p:txBody>
          <a:bodyPr>
            <a:normAutofit fontScale="85000" lnSpcReduction="20000"/>
          </a:bodyPr>
          <a:lstStyle/>
          <a:p>
            <a:pPr marL="0" indent="0">
              <a:buNone/>
            </a:pPr>
            <a:endParaRPr lang="en-US" dirty="0"/>
          </a:p>
          <a:p>
            <a:r>
              <a:rPr lang="en-US" dirty="0"/>
              <a:t> Allows for multiple responses </a:t>
            </a:r>
          </a:p>
          <a:p>
            <a:r>
              <a:rPr lang="en-US" dirty="0"/>
              <a:t>Avoids yes/no responses </a:t>
            </a:r>
          </a:p>
          <a:p>
            <a:r>
              <a:rPr lang="en-US" dirty="0"/>
              <a:t> Empowers the person being asked the question to solve the problem or manage the dilemma (rather  than deferring to someone with greater or different expertise)</a:t>
            </a:r>
          </a:p>
          <a:p>
            <a:r>
              <a:rPr lang="en-US" dirty="0"/>
              <a:t> Stimulates reflective thinking by moving thinking from reaction to reflection </a:t>
            </a:r>
          </a:p>
          <a:p>
            <a:r>
              <a:rPr lang="en-US" dirty="0"/>
              <a:t>Encourages perspective taking</a:t>
            </a:r>
          </a:p>
          <a:p>
            <a:r>
              <a:rPr lang="en-US" dirty="0"/>
              <a:t> Challenges assumptions </a:t>
            </a:r>
          </a:p>
          <a:p>
            <a:r>
              <a:rPr lang="en-US" dirty="0"/>
              <a:t> Touches a deeper meaning </a:t>
            </a:r>
          </a:p>
          <a:p>
            <a:r>
              <a:rPr lang="en-US" dirty="0"/>
              <a:t>Creates a paradigm shift </a:t>
            </a:r>
          </a:p>
          <a:p>
            <a:r>
              <a:rPr lang="en-US" dirty="0"/>
              <a:t> Is concise</a:t>
            </a:r>
          </a:p>
          <a:p>
            <a:r>
              <a:rPr lang="en-US" dirty="0"/>
              <a:t> Prompts slow response</a:t>
            </a:r>
          </a:p>
          <a:p>
            <a:endParaRPr lang="en-US" dirty="0"/>
          </a:p>
        </p:txBody>
      </p:sp>
    </p:spTree>
    <p:extLst>
      <p:ext uri="{BB962C8B-B14F-4D97-AF65-F5344CB8AC3E}">
        <p14:creationId xmlns:p14="http://schemas.microsoft.com/office/powerpoint/2010/main" val="4172846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Scenario </a:t>
            </a:r>
            <a:br>
              <a:rPr lang="en-US" dirty="0"/>
            </a:br>
            <a:r>
              <a:rPr lang="en-US" dirty="0"/>
              <a:t>Supervisor </a:t>
            </a:r>
          </a:p>
        </p:txBody>
      </p:sp>
      <p:sp>
        <p:nvSpPr>
          <p:cNvPr id="3" name="Content Placeholder 2"/>
          <p:cNvSpPr>
            <a:spLocks noGrp="1"/>
          </p:cNvSpPr>
          <p:nvPr>
            <p:ph idx="1"/>
          </p:nvPr>
        </p:nvSpPr>
        <p:spPr/>
        <p:txBody>
          <a:bodyPr/>
          <a:lstStyle/>
          <a:p>
            <a:r>
              <a:rPr lang="en-US" dirty="0"/>
              <a:t>Wayne and Ricky are your employees. You request that Wayne and Ricky to begin organizing the storage room. Wayne comes to you because he feels that Ricky is not pulling his weight. Wayne says this is not the first time and he is frustrated. </a:t>
            </a:r>
          </a:p>
          <a:p>
            <a:endParaRPr lang="en-US" dirty="0"/>
          </a:p>
          <a:p>
            <a:pPr marL="0" indent="0" algn="ctr">
              <a:buNone/>
            </a:pPr>
            <a:r>
              <a:rPr lang="en-US" dirty="0"/>
              <a:t>What are some solutions to this “triangle”  </a:t>
            </a:r>
          </a:p>
          <a:p>
            <a:pPr marL="0" indent="0" algn="ctr">
              <a:buNone/>
            </a:pPr>
            <a:endParaRPr lang="en-US" dirty="0"/>
          </a:p>
        </p:txBody>
      </p:sp>
    </p:spTree>
    <p:extLst>
      <p:ext uri="{BB962C8B-B14F-4D97-AF65-F5344CB8AC3E}">
        <p14:creationId xmlns:p14="http://schemas.microsoft.com/office/powerpoint/2010/main" val="1973032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Scenario</a:t>
            </a:r>
            <a:br>
              <a:rPr lang="en-US" dirty="0"/>
            </a:br>
            <a:r>
              <a:rPr lang="en-US" dirty="0"/>
              <a:t>Relative </a:t>
            </a:r>
          </a:p>
        </p:txBody>
      </p:sp>
      <p:sp>
        <p:nvSpPr>
          <p:cNvPr id="3" name="Content Placeholder 2"/>
          <p:cNvSpPr>
            <a:spLocks noGrp="1"/>
          </p:cNvSpPr>
          <p:nvPr>
            <p:ph idx="1"/>
          </p:nvPr>
        </p:nvSpPr>
        <p:spPr/>
        <p:txBody>
          <a:bodyPr/>
          <a:lstStyle/>
          <a:p>
            <a:r>
              <a:rPr lang="en-US" dirty="0"/>
              <a:t>Nancy had a disagreement with her mother. Nancy is your sister. Nancy’s fiancé called off the wedding. Nancy wants to use the money she saved for her wedding dress to get tattoos and have a party at a hotel. She comes to you for advice because her mother wants her to just try to work things out with her fiancé. </a:t>
            </a:r>
          </a:p>
          <a:p>
            <a:endParaRPr lang="en-US" dirty="0"/>
          </a:p>
          <a:p>
            <a:pPr marL="0" indent="0" algn="ctr">
              <a:buNone/>
            </a:pPr>
            <a:r>
              <a:rPr lang="en-US" dirty="0"/>
              <a:t>What are some solutions to this “triangle”  </a:t>
            </a:r>
          </a:p>
        </p:txBody>
      </p:sp>
    </p:spTree>
    <p:extLst>
      <p:ext uri="{BB962C8B-B14F-4D97-AF65-F5344CB8AC3E}">
        <p14:creationId xmlns:p14="http://schemas.microsoft.com/office/powerpoint/2010/main" val="9202323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Scenario </a:t>
            </a:r>
            <a:br>
              <a:rPr lang="en-US" dirty="0"/>
            </a:br>
            <a:r>
              <a:rPr lang="en-US" dirty="0"/>
              <a:t>Helping professional</a:t>
            </a:r>
          </a:p>
        </p:txBody>
      </p:sp>
      <p:sp>
        <p:nvSpPr>
          <p:cNvPr id="3" name="Content Placeholder 2"/>
          <p:cNvSpPr>
            <a:spLocks noGrp="1"/>
          </p:cNvSpPr>
          <p:nvPr>
            <p:ph idx="1"/>
          </p:nvPr>
        </p:nvSpPr>
        <p:spPr/>
        <p:txBody>
          <a:bodyPr/>
          <a:lstStyle/>
          <a:p>
            <a:r>
              <a:rPr lang="en-US" dirty="0"/>
              <a:t>You work for a non-profit that assist with providing food boxes to families. One of your families comes to you upset and tells you that the receptionist said they are not allowed to get anymore food for 4 weeks. The policy states that food boxes are given only every 4 weeks. </a:t>
            </a:r>
          </a:p>
          <a:p>
            <a:endParaRPr lang="en-US" dirty="0"/>
          </a:p>
          <a:p>
            <a:pPr marL="0" indent="0" algn="ctr">
              <a:buNone/>
            </a:pPr>
            <a:r>
              <a:rPr lang="en-US" dirty="0"/>
              <a:t>What are some solutions for this “triangle” </a:t>
            </a:r>
          </a:p>
        </p:txBody>
      </p:sp>
    </p:spTree>
    <p:extLst>
      <p:ext uri="{BB962C8B-B14F-4D97-AF65-F5344CB8AC3E}">
        <p14:creationId xmlns:p14="http://schemas.microsoft.com/office/powerpoint/2010/main" val="9439572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Group Scenarios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57625" y="2470150"/>
            <a:ext cx="4483100" cy="3352800"/>
          </a:xfrm>
        </p:spPr>
      </p:pic>
    </p:spTree>
    <p:extLst>
      <p:ext uri="{BB962C8B-B14F-4D97-AF65-F5344CB8AC3E}">
        <p14:creationId xmlns:p14="http://schemas.microsoft.com/office/powerpoint/2010/main" val="32549348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Question? </a:t>
            </a:r>
          </a:p>
        </p:txBody>
      </p:sp>
      <p:sp>
        <p:nvSpPr>
          <p:cNvPr id="3" name="Content Placeholder 2"/>
          <p:cNvSpPr>
            <a:spLocks noGrp="1"/>
          </p:cNvSpPr>
          <p:nvPr>
            <p:ph idx="1"/>
          </p:nvPr>
        </p:nvSpPr>
        <p:spPr/>
        <p:txBody>
          <a:bodyPr/>
          <a:lstStyle/>
          <a:p>
            <a:endParaRPr lang="en-US" dirty="0"/>
          </a:p>
          <a:p>
            <a:endParaRPr lang="en-US" dirty="0"/>
          </a:p>
        </p:txBody>
      </p:sp>
    </p:spTree>
    <p:extLst>
      <p:ext uri="{BB962C8B-B14F-4D97-AF65-F5344CB8AC3E}">
        <p14:creationId xmlns:p14="http://schemas.microsoft.com/office/powerpoint/2010/main" val="380121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a:t>
            </a:r>
          </a:p>
        </p:txBody>
      </p:sp>
      <p:sp>
        <p:nvSpPr>
          <p:cNvPr id="3" name="Content Placeholder 2"/>
          <p:cNvSpPr>
            <a:spLocks noGrp="1"/>
          </p:cNvSpPr>
          <p:nvPr>
            <p:ph idx="1"/>
          </p:nvPr>
        </p:nvSpPr>
        <p:spPr/>
        <p:txBody>
          <a:bodyPr/>
          <a:lstStyle/>
          <a:p>
            <a:r>
              <a:rPr lang="en-US" dirty="0"/>
              <a:t>Kerr, M., &amp; Bowen, M. (1988) </a:t>
            </a:r>
            <a:r>
              <a:rPr lang="en-US" i="1" dirty="0"/>
              <a:t>Family Evaluation</a:t>
            </a:r>
            <a:r>
              <a:rPr lang="en-US" dirty="0"/>
              <a:t>. New York: Penguins Books</a:t>
            </a:r>
          </a:p>
          <a:p>
            <a:r>
              <a:rPr lang="en-US" dirty="0"/>
              <a:t>School Reform Initiative A Community of Learners. Pocket Guide to probing 	questions. </a:t>
            </a:r>
            <a:r>
              <a:rPr lang="en-US" dirty="0">
                <a:hlinkClick r:id="rId2"/>
              </a:rPr>
              <a:t>www.schoolreforminitiative.org</a:t>
            </a:r>
            <a:r>
              <a:rPr lang="en-US" dirty="0"/>
              <a:t> accessed 8/10/2016</a:t>
            </a:r>
          </a:p>
        </p:txBody>
      </p:sp>
    </p:spTree>
    <p:extLst>
      <p:ext uri="{BB962C8B-B14F-4D97-AF65-F5344CB8AC3E}">
        <p14:creationId xmlns:p14="http://schemas.microsoft.com/office/powerpoint/2010/main" val="1892163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Outcome</a:t>
            </a:r>
          </a:p>
        </p:txBody>
      </p:sp>
      <p:sp>
        <p:nvSpPr>
          <p:cNvPr id="3" name="Content Placeholder 2"/>
          <p:cNvSpPr>
            <a:spLocks noGrp="1"/>
          </p:cNvSpPr>
          <p:nvPr>
            <p:ph idx="1"/>
          </p:nvPr>
        </p:nvSpPr>
        <p:spPr/>
        <p:txBody>
          <a:bodyPr/>
          <a:lstStyle/>
          <a:p>
            <a:r>
              <a:rPr lang="en-US" dirty="0"/>
              <a:t>Identify and recognize when you are the third party individual in the “Triangle”</a:t>
            </a:r>
          </a:p>
          <a:p>
            <a:r>
              <a:rPr lang="en-US" dirty="0"/>
              <a:t>Be an effective asset in assisting with a solution</a:t>
            </a:r>
          </a:p>
          <a:p>
            <a:r>
              <a:rPr lang="en-US" dirty="0"/>
              <a:t>Be able to use critical thinking skills in crucial crisis situations</a:t>
            </a:r>
          </a:p>
          <a:p>
            <a:r>
              <a:rPr lang="en-US" dirty="0"/>
              <a:t>Help individuals who are in the “Triangle” phase see the whole picture</a:t>
            </a:r>
          </a:p>
          <a:p>
            <a:r>
              <a:rPr lang="en-US" dirty="0"/>
              <a:t>Use what you have learned in the work place or in your personal life</a:t>
            </a:r>
          </a:p>
        </p:txBody>
      </p:sp>
    </p:spTree>
    <p:extLst>
      <p:ext uri="{BB962C8B-B14F-4D97-AF65-F5344CB8AC3E}">
        <p14:creationId xmlns:p14="http://schemas.microsoft.com/office/powerpoint/2010/main" val="574757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Third party individual </a:t>
            </a:r>
          </a:p>
        </p:txBody>
      </p:sp>
      <p:sp>
        <p:nvSpPr>
          <p:cNvPr id="3" name="Content Placeholder 2"/>
          <p:cNvSpPr>
            <a:spLocks noGrp="1"/>
          </p:cNvSpPr>
          <p:nvPr>
            <p:ph idx="1"/>
          </p:nvPr>
        </p:nvSpPr>
        <p:spPr/>
        <p:txBody>
          <a:bodyPr/>
          <a:lstStyle/>
          <a:p>
            <a:endParaRPr lang="en-US" dirty="0"/>
          </a:p>
          <a:p>
            <a:r>
              <a:rPr lang="en-US" dirty="0"/>
              <a:t>When anxiety increases a third person becomes involved in the tension of the twosome creating a triangle.  The formation of a triangle is an anxiety binding process that occurs simultaneously with the other relationship adjustments people make in response to anxiety.</a:t>
            </a:r>
          </a:p>
          <a:p>
            <a:endParaRPr lang="en-US" dirty="0"/>
          </a:p>
          <a:p>
            <a:endParaRPr lang="en-US" dirty="0"/>
          </a:p>
          <a:p>
            <a:endParaRPr lang="en-US" dirty="0"/>
          </a:p>
          <a:p>
            <a:endParaRPr lang="en-US" dirty="0"/>
          </a:p>
          <a:p>
            <a:pPr lvl="8"/>
            <a:r>
              <a:rPr lang="en-US" dirty="0"/>
              <a:t>Kerr &amp; Bowen pg. 135</a:t>
            </a:r>
          </a:p>
        </p:txBody>
      </p:sp>
    </p:spTree>
    <p:extLst>
      <p:ext uri="{BB962C8B-B14F-4D97-AF65-F5344CB8AC3E}">
        <p14:creationId xmlns:p14="http://schemas.microsoft.com/office/powerpoint/2010/main" val="637275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are Third party Individuals?</a:t>
            </a:r>
          </a:p>
        </p:txBody>
      </p:sp>
      <p:sp>
        <p:nvSpPr>
          <p:cNvPr id="4" name="Text Placeholder 3"/>
          <p:cNvSpPr>
            <a:spLocks noGrp="1"/>
          </p:cNvSpPr>
          <p:nvPr>
            <p:ph type="body" idx="1"/>
          </p:nvPr>
        </p:nvSpPr>
        <p:spPr/>
        <p:txBody>
          <a:bodyPr/>
          <a:lstStyle/>
          <a:p>
            <a:r>
              <a:rPr lang="en-US" dirty="0"/>
              <a:t>Third Party Individual?</a:t>
            </a:r>
          </a:p>
        </p:txBody>
      </p:sp>
      <p:sp>
        <p:nvSpPr>
          <p:cNvPr id="3" name="Content Placeholder 2"/>
          <p:cNvSpPr>
            <a:spLocks noGrp="1"/>
          </p:cNvSpPr>
          <p:nvPr>
            <p:ph sz="half" idx="2"/>
          </p:nvPr>
        </p:nvSpPr>
        <p:spPr/>
        <p:txBody>
          <a:bodyPr/>
          <a:lstStyle/>
          <a:p>
            <a:r>
              <a:rPr lang="en-US" dirty="0"/>
              <a:t>Helping Professional</a:t>
            </a:r>
          </a:p>
          <a:p>
            <a:r>
              <a:rPr lang="en-US" dirty="0"/>
              <a:t>Relative </a:t>
            </a:r>
          </a:p>
          <a:p>
            <a:r>
              <a:rPr lang="en-US" dirty="0"/>
              <a:t>Supervisor</a:t>
            </a:r>
          </a:p>
          <a:p>
            <a:r>
              <a:rPr lang="en-US" dirty="0"/>
              <a:t>Co-Worker</a:t>
            </a:r>
          </a:p>
        </p:txBody>
      </p:sp>
      <p:sp>
        <p:nvSpPr>
          <p:cNvPr id="5" name="Text Placeholder 4"/>
          <p:cNvSpPr>
            <a:spLocks noGrp="1"/>
          </p:cNvSpPr>
          <p:nvPr>
            <p:ph type="body" sz="quarter" idx="3"/>
          </p:nvPr>
        </p:nvSpPr>
        <p:spPr/>
        <p:txBody>
          <a:bodyPr/>
          <a:lstStyle/>
          <a:p>
            <a:r>
              <a:rPr lang="en-US" dirty="0"/>
              <a:t>Critical Decision</a:t>
            </a:r>
          </a:p>
        </p:txBody>
      </p:sp>
      <p:sp>
        <p:nvSpPr>
          <p:cNvPr id="6" name="Content Placeholder 5"/>
          <p:cNvSpPr>
            <a:spLocks noGrp="1"/>
          </p:cNvSpPr>
          <p:nvPr>
            <p:ph sz="quarter" idx="4"/>
          </p:nvPr>
        </p:nvSpPr>
        <p:spPr/>
        <p:txBody>
          <a:bodyPr/>
          <a:lstStyle/>
          <a:p>
            <a:r>
              <a:rPr lang="en-US" dirty="0"/>
              <a:t>Neutral</a:t>
            </a:r>
          </a:p>
          <a:p>
            <a:r>
              <a:rPr lang="en-US" dirty="0"/>
              <a:t>Take sides</a:t>
            </a:r>
          </a:p>
          <a:p>
            <a:r>
              <a:rPr lang="en-US" dirty="0"/>
              <a:t>Dismiss</a:t>
            </a:r>
          </a:p>
        </p:txBody>
      </p:sp>
    </p:spTree>
    <p:extLst>
      <p:ext uri="{BB962C8B-B14F-4D97-AF65-F5344CB8AC3E}">
        <p14:creationId xmlns:p14="http://schemas.microsoft.com/office/powerpoint/2010/main" val="1800571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Tell me more</a:t>
            </a:r>
          </a:p>
        </p:txBody>
      </p:sp>
      <p:sp>
        <p:nvSpPr>
          <p:cNvPr id="3" name="Content Placeholder 2"/>
          <p:cNvSpPr>
            <a:spLocks noGrp="1"/>
          </p:cNvSpPr>
          <p:nvPr>
            <p:ph idx="1"/>
          </p:nvPr>
        </p:nvSpPr>
        <p:spPr/>
        <p:txBody>
          <a:bodyPr/>
          <a:lstStyle/>
          <a:p>
            <a:r>
              <a:rPr lang="en-US" dirty="0"/>
              <a:t>Third party individual can be seen as a mediator</a:t>
            </a:r>
          </a:p>
          <a:p>
            <a:endParaRPr lang="en-US" dirty="0"/>
          </a:p>
          <a:p>
            <a:r>
              <a:rPr lang="en-US" dirty="0"/>
              <a:t>The third party individual has the benefit of seeing the whole picture</a:t>
            </a:r>
          </a:p>
          <a:p>
            <a:endParaRPr lang="en-US" dirty="0"/>
          </a:p>
          <a:p>
            <a:r>
              <a:rPr lang="en-US" dirty="0"/>
              <a:t>When you are being objective about a situation this can make the difference between an individual or family being rooted in the situation versus being free of the situation</a:t>
            </a:r>
          </a:p>
          <a:p>
            <a:pPr marL="0" indent="0">
              <a:buNone/>
            </a:pPr>
            <a:endParaRPr lang="en-US" dirty="0"/>
          </a:p>
          <a:p>
            <a:endParaRPr lang="en-US" dirty="0"/>
          </a:p>
        </p:txBody>
      </p:sp>
    </p:spTree>
    <p:extLst>
      <p:ext uri="{BB962C8B-B14F-4D97-AF65-F5344CB8AC3E}">
        <p14:creationId xmlns:p14="http://schemas.microsoft.com/office/powerpoint/2010/main" val="3900401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     Things to Consider</a:t>
            </a:r>
          </a:p>
        </p:txBody>
      </p:sp>
      <p:sp>
        <p:nvSpPr>
          <p:cNvPr id="3" name="Content Placeholder 2"/>
          <p:cNvSpPr>
            <a:spLocks noGrp="1"/>
          </p:cNvSpPr>
          <p:nvPr>
            <p:ph sz="half" idx="2"/>
          </p:nvPr>
        </p:nvSpPr>
        <p:spPr/>
        <p:txBody>
          <a:bodyPr/>
          <a:lstStyle/>
          <a:p>
            <a:pPr marL="285750" indent="-285750"/>
            <a:r>
              <a:rPr lang="en-US" dirty="0"/>
              <a:t>Emotions of the individuals</a:t>
            </a:r>
          </a:p>
          <a:p>
            <a:pPr marL="285750" indent="-285750"/>
            <a:r>
              <a:rPr lang="en-US" dirty="0"/>
              <a:t>Making sure trust is not broken</a:t>
            </a:r>
          </a:p>
          <a:p>
            <a:pPr marL="285750" indent="-285750"/>
            <a:r>
              <a:rPr lang="en-US" dirty="0"/>
              <a:t>Venting vs. real issue</a:t>
            </a:r>
          </a:p>
          <a:p>
            <a:pPr marL="285750" indent="-285750"/>
            <a:r>
              <a:rPr lang="en-US" dirty="0"/>
              <a:t>Body language</a:t>
            </a:r>
          </a:p>
          <a:p>
            <a:pPr marL="285750" indent="-285750"/>
            <a:r>
              <a:rPr lang="en-US" dirty="0"/>
              <a:t>Vocal tone</a:t>
            </a:r>
          </a:p>
          <a:p>
            <a:pPr marL="285750" indent="-285750"/>
            <a:r>
              <a:rPr lang="en-US" dirty="0"/>
              <a:t>Avoid power struggles</a:t>
            </a:r>
          </a:p>
          <a:p>
            <a:endParaRPr lang="en-US" dirty="0"/>
          </a:p>
        </p:txBody>
      </p:sp>
      <p:sp>
        <p:nvSpPr>
          <p:cNvPr id="8" name="TextBox 7"/>
          <p:cNvSpPr txBox="1"/>
          <p:nvPr/>
        </p:nvSpPr>
        <p:spPr>
          <a:xfrm rot="10800000" flipV="1">
            <a:off x="4587373" y="3625418"/>
            <a:ext cx="4426943" cy="1200329"/>
          </a:xfrm>
          <a:prstGeom prst="rect">
            <a:avLst/>
          </a:prstGeom>
          <a:noFill/>
        </p:spPr>
        <p:txBody>
          <a:bodyPr wrap="square" rtlCol="0">
            <a:spAutoFit/>
          </a:bodyPr>
          <a:lstStyle/>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endParaRPr lang="en-US" dirty="0"/>
          </a:p>
        </p:txBody>
      </p:sp>
      <p:pic>
        <p:nvPicPr>
          <p:cNvPr id="10" name="Content Placeholder 9" descr="see all syndicated posts from this blog"/>
          <p:cNvPicPr>
            <a:picLocks noGrp="1" noChangeAspect="1"/>
          </p:cNvPicPr>
          <p:nvPr>
            <p:ph sz="quarter" idx="4"/>
          </p:nvPr>
        </p:nvPicPr>
        <p:blipFill>
          <a:blip r:embed="rId2"/>
          <a:stretch>
            <a:fillRect/>
          </a:stretch>
        </p:blipFill>
        <p:spPr>
          <a:xfrm>
            <a:off x="6800845" y="1865376"/>
            <a:ext cx="3371494" cy="3292475"/>
          </a:xfrm>
        </p:spPr>
      </p:pic>
    </p:spTree>
    <p:extLst>
      <p:ext uri="{BB962C8B-B14F-4D97-AF65-F5344CB8AC3E}">
        <p14:creationId xmlns:p14="http://schemas.microsoft.com/office/powerpoint/2010/main" val="3085366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Multigenerational emotional process</a:t>
            </a:r>
          </a:p>
        </p:txBody>
      </p:sp>
      <p:sp>
        <p:nvSpPr>
          <p:cNvPr id="3" name="TextBox 2"/>
          <p:cNvSpPr txBox="1"/>
          <p:nvPr/>
        </p:nvSpPr>
        <p:spPr>
          <a:xfrm>
            <a:off x="1069848" y="2618509"/>
            <a:ext cx="10682270" cy="1754326"/>
          </a:xfrm>
          <a:prstGeom prst="rect">
            <a:avLst/>
          </a:prstGeom>
          <a:noFill/>
        </p:spPr>
        <p:txBody>
          <a:bodyPr wrap="square" rtlCol="0">
            <a:spAutoFit/>
          </a:bodyPr>
          <a:lstStyle/>
          <a:p>
            <a:pPr marL="285750" indent="-285750">
              <a:buFont typeface="Arial" panose="020B0604020202020204" pitchFamily="34" charset="0"/>
              <a:buChar char="•"/>
            </a:pPr>
            <a:r>
              <a:rPr lang="en-US" dirty="0"/>
              <a:t>Families who possess similar aspects in regards to emotional functioning which is inherited.  There are two extremes that separate the families which is simply stable or unstable. </a:t>
            </a:r>
          </a:p>
          <a:p>
            <a:pPr marL="285750" indent="-285750">
              <a:buFont typeface="Arial" panose="020B0604020202020204" pitchFamily="34" charset="0"/>
              <a:buChar char="•"/>
            </a:pPr>
            <a:r>
              <a:rPr lang="en-US" dirty="0"/>
              <a:t>Stable family members have better jobs, better educated, have a happy marriage, live longer, and have children who’s level of functioning is comparable to theirs. Stable individuals find ways to solve a problem versus running from it. </a:t>
            </a:r>
          </a:p>
          <a:p>
            <a:pPr marL="285750" indent="-285750">
              <a:buFont typeface="Wingdings" panose="05000000000000000000" pitchFamily="2" charset="2"/>
              <a:buChar char="§"/>
            </a:pPr>
            <a:r>
              <a:rPr lang="en-US" dirty="0"/>
              <a:t>Unstable individuals are complete opposite.     </a:t>
            </a:r>
          </a:p>
        </p:txBody>
      </p:sp>
    </p:spTree>
    <p:extLst>
      <p:ext uri="{BB962C8B-B14F-4D97-AF65-F5344CB8AC3E}">
        <p14:creationId xmlns:p14="http://schemas.microsoft.com/office/powerpoint/2010/main" val="2210899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Probing questions</a:t>
            </a:r>
          </a:p>
        </p:txBody>
      </p:sp>
      <p:sp>
        <p:nvSpPr>
          <p:cNvPr id="3" name="Content Placeholder 2"/>
          <p:cNvSpPr>
            <a:spLocks noGrp="1"/>
          </p:cNvSpPr>
          <p:nvPr>
            <p:ph idx="1"/>
          </p:nvPr>
        </p:nvSpPr>
        <p:spPr/>
        <p:txBody>
          <a:bodyPr/>
          <a:lstStyle/>
          <a:p>
            <a:r>
              <a:rPr lang="en-US" dirty="0"/>
              <a:t>PROBING (or POWERFUL, OPEN) QUESTIONS are intended to help the presenter think more deeply about the issue at hand. If a probing question doesn’t have that effect, it is either a clarifying question or a recommendation with an upward inflection at	the end. If you	find yourself asking “Don’t you think you should …?” or “What would happen if …?” you’ve gone beyond a probing question to giving advice. The presenter often doesn’t have a ready answer to a genuine probing question.</a:t>
            </a:r>
          </a:p>
          <a:p>
            <a:endParaRPr lang="en-US" dirty="0"/>
          </a:p>
        </p:txBody>
      </p:sp>
    </p:spTree>
    <p:extLst>
      <p:ext uri="{BB962C8B-B14F-4D97-AF65-F5344CB8AC3E}">
        <p14:creationId xmlns:p14="http://schemas.microsoft.com/office/powerpoint/2010/main" val="1911868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Examples of Probing questions</a:t>
            </a:r>
          </a:p>
        </p:txBody>
      </p:sp>
      <p:sp>
        <p:nvSpPr>
          <p:cNvPr id="5" name="Content Placeholder 4"/>
          <p:cNvSpPr>
            <a:spLocks noGrp="1"/>
          </p:cNvSpPr>
          <p:nvPr>
            <p:ph idx="1"/>
          </p:nvPr>
        </p:nvSpPr>
        <p:spPr/>
        <p:txBody>
          <a:bodyPr>
            <a:normAutofit/>
          </a:bodyPr>
          <a:lstStyle/>
          <a:p>
            <a:r>
              <a:rPr lang="en-US" dirty="0"/>
              <a:t>What do you feel is right in your heart? </a:t>
            </a:r>
          </a:p>
          <a:p>
            <a:r>
              <a:rPr lang="en-US" dirty="0"/>
              <a:t>What would it look like if…? </a:t>
            </a:r>
          </a:p>
          <a:p>
            <a:r>
              <a:rPr lang="en-US" dirty="0"/>
              <a:t> What would have to change in order for…?</a:t>
            </a:r>
          </a:p>
          <a:p>
            <a:r>
              <a:rPr lang="en-US" dirty="0"/>
              <a:t>What’s another way you might…?</a:t>
            </a:r>
          </a:p>
          <a:p>
            <a:r>
              <a:rPr lang="en-US" dirty="0"/>
              <a:t> What was your intention when.…? </a:t>
            </a:r>
          </a:p>
          <a:p>
            <a:r>
              <a:rPr lang="en-US" dirty="0"/>
              <a:t> What sort of an impact do you think…? </a:t>
            </a:r>
          </a:p>
          <a:p>
            <a:r>
              <a:rPr lang="en-US" dirty="0"/>
              <a:t>How might your assumptions	about…have influenced how you are thinking about…?</a:t>
            </a:r>
          </a:p>
          <a:p>
            <a:r>
              <a:rPr lang="en-US" dirty="0"/>
              <a:t>What	do you think would happen if…?</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8427434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389</TotalTime>
  <Words>720</Words>
  <Application>Microsoft Macintosh PowerPoint</Application>
  <PresentationFormat>Widescreen</PresentationFormat>
  <Paragraphs>88</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Rockwell</vt:lpstr>
      <vt:lpstr>Rockwell Condensed</vt:lpstr>
      <vt:lpstr>Wingdings</vt:lpstr>
      <vt:lpstr>Arial</vt:lpstr>
      <vt:lpstr>Wood Type</vt:lpstr>
      <vt:lpstr>3’s a crowd</vt:lpstr>
      <vt:lpstr>Outcome</vt:lpstr>
      <vt:lpstr>Third party individual </vt:lpstr>
      <vt:lpstr>Who are Third party Individuals?</vt:lpstr>
      <vt:lpstr>Tell me more</vt:lpstr>
      <vt:lpstr>     Things to Consider</vt:lpstr>
      <vt:lpstr>Multigenerational emotional process</vt:lpstr>
      <vt:lpstr>Probing questions</vt:lpstr>
      <vt:lpstr>Examples of Probing questions</vt:lpstr>
      <vt:lpstr>A good probing question…</vt:lpstr>
      <vt:lpstr>Scenario  Supervisor </vt:lpstr>
      <vt:lpstr>Scenario Relative </vt:lpstr>
      <vt:lpstr>Scenario  Helping professional</vt:lpstr>
      <vt:lpstr>Group Scenarios</vt:lpstr>
      <vt:lpstr>Question? </vt:lpstr>
      <vt:lpstr>References </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3’s a crowd</dc:title>
  <dc:creator>vanessa lee</dc:creator>
  <cp:lastModifiedBy>Anna Geismar</cp:lastModifiedBy>
  <cp:revision>27</cp:revision>
  <dcterms:created xsi:type="dcterms:W3CDTF">2016-08-01T17:37:01Z</dcterms:created>
  <dcterms:modified xsi:type="dcterms:W3CDTF">2016-09-26T22:19:42Z</dcterms:modified>
</cp:coreProperties>
</file>